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63" r:id="rId13"/>
    <p:sldId id="274" r:id="rId14"/>
    <p:sldId id="264" r:id="rId15"/>
    <p:sldId id="275" r:id="rId16"/>
    <p:sldId id="265" r:id="rId17"/>
    <p:sldId id="276" r:id="rId18"/>
    <p:sldId id="266" r:id="rId19"/>
    <p:sldId id="277" r:id="rId20"/>
    <p:sldId id="267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7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3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8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2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3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2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5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09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1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3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3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5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4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59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6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46F30F-9BDF-4679-95A1-55624DA6D0C9}" type="datetimeFigureOut">
              <a:rPr lang="ru-RU" smtClean="0"/>
              <a:pPr/>
              <a:t>04.01.1980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4B414A-279C-47B1-8F3F-7CF1BB9DE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00197"/>
            <a:ext cx="6815669" cy="151553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у нас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52666"/>
            <a:ext cx="7095069" cy="13208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в пятый класс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пгт.Шушенское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2023г.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967" y="2489199"/>
            <a:ext cx="7984066" cy="101600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в знаниях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0934" y="3339068"/>
            <a:ext cx="9533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 внимание на отношение вашего пятиклассника к школьным оценкам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402" y="3953809"/>
            <a:ext cx="10430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Обращайте внимание на физическое самочувствие ребенка, его эмоциональное состояние, изменения в поведении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0934" y="4743273"/>
            <a:ext cx="7738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Научите, как справляться с возросшими учебными нагрузками.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89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389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ситуаций.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Практическая часть собрания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 b="9618"/>
          <a:stretch/>
        </p:blipFill>
        <p:spPr>
          <a:xfrm>
            <a:off x="3110585" y="2467522"/>
            <a:ext cx="5970830" cy="37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 класса, будучи отличницей в начальных классах, показывает маме в дневнике тройку по самостоятельной работе. Мама ругает девочку и очень переживает за успехи дочери.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4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Адекватно оценивайте  своего ребенка (его способности, умения, возможности).</a:t>
            </a:r>
          </a:p>
          <a:p>
            <a:r>
              <a:rPr lang="ru-RU" dirty="0" smtClean="0"/>
              <a:t>Принимайте своего ребенка таким, какой он есть. Ни в коем случае не сравнивайте его с другими детьми!</a:t>
            </a:r>
          </a:p>
          <a:p>
            <a:r>
              <a:rPr lang="ru-RU" dirty="0" smtClean="0"/>
              <a:t>Не утрачивайте чувство доверия в общении  с ребенком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5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стал часто приглашать домой своих друзей, одноклассников, много времени общается вне школы, родители считают что это отрицательно сказывается на учёбе. Родители категорично заявляют ребёнку, что сначала учёба, а потом друзья.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9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Познакомьтесь с друзьями своего ребенка. Не запрещайте общения с друзьями, даже если на это совсем нет времени!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97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стал упрямым, появился негативизм, безразличие к оценке успехов. В качестве воспитания родители используют физические меры наказания, ругают в присутствии других людей, лишают ребёнка удовольствий.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0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допустимы физическое и психическое давление на ребенка.</a:t>
            </a:r>
          </a:p>
          <a:p>
            <a:r>
              <a:rPr lang="ru-RU" dirty="0" smtClean="0"/>
              <a:t>Не унижайте его в присутствии других людей.</a:t>
            </a:r>
          </a:p>
          <a:p>
            <a:r>
              <a:rPr lang="ru-RU" dirty="0" smtClean="0"/>
              <a:t>Признайте всеми своими мыслями и чувствами его взросление!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9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стали замечать, что ребёнок стал скрытным, замкнутым, неохотно делится впечатлениями о делах в школе, у него появились секреты.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9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Постарайтесь завоевать доверие ребенка! </a:t>
            </a:r>
          </a:p>
          <a:p>
            <a:r>
              <a:rPr lang="ru-RU" dirty="0" smtClean="0"/>
              <a:t>Найдите время поговорить с ребенком, постарайтесь выяснить причины такого поведения. </a:t>
            </a:r>
          </a:p>
          <a:p>
            <a:r>
              <a:rPr lang="ru-RU" dirty="0" smtClean="0"/>
              <a:t>Обратитесь к психологу при необходимости.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1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71003"/>
            <a:ext cx="10592972" cy="539495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унижений,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плохих оценок,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смогу отвечать на уроках,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трудностей,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будет друзей,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больших заданий,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злых одноклассники и учителей, </a:t>
            </a:r>
          </a:p>
          <a:p>
            <a:pPr marL="0" indent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получится хорошо учиться, </a:t>
            </a:r>
          </a:p>
          <a:p>
            <a:pPr marL="0" indent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предметов,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будут ругать,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отношений с новым классом.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430" y="56713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обучающихся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пугает, чего боишься?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пятиклассника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13362"/>
              </p:ext>
            </p:extLst>
          </p:nvPr>
        </p:nvGraphicFramePr>
        <p:xfrm>
          <a:off x="734518" y="2121107"/>
          <a:ext cx="10658007" cy="385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6212"/>
                <a:gridCol w="5521795"/>
              </a:tblGrid>
              <a:tr h="703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8 - 9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12 - 14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20 - 22 часа в неделю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25 - 27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1- 3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8 - 10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Д.З.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2 - 2.5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871479" y="-1049867"/>
            <a:ext cx="17991642" cy="1381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9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25278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подростка не считают за взрослого, он начинает вести себя как ребенок.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Алфред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Э.Ньюмен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5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78" y="96002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обучающихся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хочешь изменить в себе?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лучше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учиться,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смелее,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увереннее,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изменить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людям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стать самостоятельнее, сдержанным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решать проблемы словесно,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доверять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людям,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серьёзнее,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ругаться с учителем,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выходить к доске.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обучающихся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ожидаешь от родителей?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доброты,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выполнении домашних работ,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отношения,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ругались,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поддержки, заботы, похвалы,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гордились мной,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строже,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со мной больше времени, чтобы дали самостоятельности, понимания.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9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2" y="9482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 в развитии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66866" cy="33189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период бурного роста, повышается утомляемость.  </a:t>
            </a:r>
          </a:p>
          <a:p>
            <a:pPr lvl="0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начинается перестройка гормональной системы,</a:t>
            </a:r>
          </a:p>
          <a:p>
            <a:pPr lvl="0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перепады самочувствия.</a:t>
            </a:r>
          </a:p>
          <a:p>
            <a:pPr lvl="0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часто становится непослушным, несносным, эгоистом, агрессивным, т.е. в переходный период ребенок теряет психологическое равновесие.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0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64" y="2421466"/>
            <a:ext cx="10549467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«Переходный возраст — это как будто гусеница становится куколкой, а потом из этой окукленной гусеницы вылетает прекрасный и совершенный мотылек. Переходный возраст и есть куколка, в которой совершается таинство превращения. Все предшествующие стадии развития данного организма служили подготовкой к этой последней ступени —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9218" y="1212333"/>
            <a:ext cx="7742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Зденек Матейчек «Родители и дети»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1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23066"/>
            <a:ext cx="9601196" cy="12530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условий обучения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398" y="3625547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Подскажите ребенку, как справиться с "техническими сложностями" первых дней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402" y="4345888"/>
            <a:ext cx="885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Пятиклассник должен хорошо знать, где вывешено школьное расписание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968" y="5047907"/>
            <a:ext cx="1015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Подскажите сыну или дочери, к кому в школе можно обратиться за помощью в случае каких-то затруднений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5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667" y="2523065"/>
            <a:ext cx="9601196" cy="914401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931" y="3894665"/>
            <a:ext cx="1024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Задавайте конкретные вопросы ребенку о делах в школе, интересуйтесь новыми предметами, новыми учителями, одноклассниками.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44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8132" y="2539998"/>
            <a:ext cx="8898466" cy="931335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8132" y="3969435"/>
            <a:ext cx="8060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возможность познакомиться с новыми педагогами своего ребенка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73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636</Words>
  <Application>Microsoft Office PowerPoint</Application>
  <PresentationFormat>Произвольный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Впереди у нас</vt:lpstr>
      <vt:lpstr>Анкетирование обучающихся Что пугает, чего боишься?</vt:lpstr>
      <vt:lpstr>Анкетирование обучающихся Что хочешь изменить в себе? </vt:lpstr>
      <vt:lpstr>Анкетирование обучающихся Чего ожидаешь от родителей?</vt:lpstr>
      <vt:lpstr>Физиологические факторы в развитии</vt:lpstr>
      <vt:lpstr>Презентация PowerPoint</vt:lpstr>
      <vt:lpstr>КАМЕНЬ 1</vt:lpstr>
      <vt:lpstr>КАМЕНЬ 2</vt:lpstr>
      <vt:lpstr>КАМЕНЬ 3</vt:lpstr>
      <vt:lpstr>КАМЕНЬ 4</vt:lpstr>
      <vt:lpstr> Разбор ситуаций.  Практическая часть собрания </vt:lpstr>
      <vt:lpstr>Презентация PowerPoint</vt:lpstr>
      <vt:lpstr>Совет</vt:lpstr>
      <vt:lpstr>Презентация PowerPoint</vt:lpstr>
      <vt:lpstr>Совет</vt:lpstr>
      <vt:lpstr>Презентация PowerPoint</vt:lpstr>
      <vt:lpstr>Совет</vt:lpstr>
      <vt:lpstr>Презентация PowerPoint</vt:lpstr>
      <vt:lpstr>Совет</vt:lpstr>
      <vt:lpstr>Нагрузка пятиклассника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"Шушенская НОШ"</dc:creator>
  <cp:lastModifiedBy>Гуркова МН</cp:lastModifiedBy>
  <cp:revision>23</cp:revision>
  <dcterms:created xsi:type="dcterms:W3CDTF">2023-05-17T07:04:51Z</dcterms:created>
  <dcterms:modified xsi:type="dcterms:W3CDTF">1980-01-04T15:57:48Z</dcterms:modified>
</cp:coreProperties>
</file>