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5F886-41EF-4B44-AA8A-5E0981917967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F7C9B-2F9A-44B9-95F5-6D3E1B0291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F7C9B-2F9A-44B9-95F5-6D3E1B029119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шушенская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начальная общеобразовательная школа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1916832"/>
            <a:ext cx="6172200" cy="460851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 помочь ребенку справиться с конфликтами?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Лекция для родителей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Педагог-психолог Горяева Т.К.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Социальный педагог Лапшина Н.В.</a:t>
            </a:r>
          </a:p>
          <a:p>
            <a:pPr algn="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Полученные результаты теста помогут вам оценить уровень конфликтности вашего ребенка и определить, какие меры вы можете предпринять для снижения его конфликтности. Он также помогает вам лучше понять причины конфликтов и найти наиболее эффективные методы их разрешения.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Консультации для родителей по личным запросам 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Понедельник 15.00-16.00</a:t>
            </a:r>
          </a:p>
          <a:p>
            <a:pPr algn="ctr">
              <a:buNone/>
            </a:pPr>
            <a:r>
              <a:rPr lang="ru-RU" smtClean="0"/>
              <a:t>Четверг 9.00-10.00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конфликт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7467600" cy="39810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КОНФЛИКТ – это столкновение интересов двух и более лиц, а также острый способ разрешения возникающих противоречий. </a:t>
            </a:r>
          </a:p>
          <a:p>
            <a:pPr>
              <a:buNone/>
            </a:pPr>
            <a:r>
              <a:rPr lang="ru-RU" dirty="0" smtClean="0"/>
              <a:t>Это неотъемлемая часть жизни.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конфликта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ОБЪЕКТ – это то, из-за чего возникли противоречия</a:t>
            </a:r>
          </a:p>
          <a:p>
            <a:r>
              <a:rPr lang="ru-RU" dirty="0" smtClean="0"/>
              <a:t>СУБЪЕКТЫ – это участники конфликта (один человек либо группы, организации, коалиции и пр.)</a:t>
            </a:r>
          </a:p>
          <a:p>
            <a:r>
              <a:rPr lang="ru-RU" dirty="0" smtClean="0"/>
              <a:t>УСЛОВИЯ – социальная среда, в которой разворачивается конфликтная ситуация</a:t>
            </a:r>
          </a:p>
          <a:p>
            <a:r>
              <a:rPr lang="ru-RU" dirty="0" smtClean="0"/>
              <a:t>СУБЪЕКТИВНОЕ ВОСПРИЯТИЕ – каждый из участников видит конфликт по-своему, вносит в него личностные элементы и  индивидуальные особенности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причины конфликтов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Различия в характерах, интересах, мнениях.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Проблемы в общении с одноклассниками, сверстниками.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Проблемы с учителями или другими взрослыми.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Проблемы с родителями.</a:t>
            </a:r>
          </a:p>
          <a:p>
            <a:pPr marL="457200" indent="-457200">
              <a:buAutoNum type="arabicPeriod"/>
            </a:pPr>
            <a:r>
              <a:rPr lang="ru-RU" dirty="0" smtClean="0"/>
              <a:t>Борьба за внимание и признание.</a:t>
            </a:r>
          </a:p>
          <a:p>
            <a:pPr marL="457200" indent="-457200">
              <a:buAutoNum type="arabicPeriod"/>
            </a:pPr>
            <a:r>
              <a:rPr lang="ru-RU" dirty="0" smtClean="0"/>
              <a:t>Недостаток навыков общения.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Проблемы с адаптацией.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ru-RU" dirty="0" smtClean="0"/>
              <a:t>Как помочь ребенку справиться с конфликтами?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19256" cy="50611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Выслушайте ребенка (внимательно, спокойно, без осуждения ).</a:t>
            </a:r>
          </a:p>
          <a:p>
            <a:r>
              <a:rPr lang="ru-RU" dirty="0" smtClean="0"/>
              <a:t>Поговорите о конфликте (что произошло, разобраться в ситуации).</a:t>
            </a:r>
          </a:p>
          <a:p>
            <a:r>
              <a:rPr lang="ru-RU" dirty="0" smtClean="0"/>
              <a:t>Помогите ребенку найти решение (подумать вместе, как решить  и предложите варианты).</a:t>
            </a:r>
          </a:p>
          <a:p>
            <a:r>
              <a:rPr lang="ru-RU" dirty="0" smtClean="0"/>
              <a:t>Учите ребенка </a:t>
            </a:r>
            <a:r>
              <a:rPr lang="ru-RU" dirty="0" err="1" smtClean="0"/>
              <a:t>эмпатии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Поощряйте ребенка к общению.</a:t>
            </a:r>
          </a:p>
          <a:p>
            <a:r>
              <a:rPr lang="ru-RU" dirty="0" smtClean="0"/>
              <a:t>Поговорите с ребенком о его чувствах.</a:t>
            </a:r>
          </a:p>
          <a:p>
            <a:r>
              <a:rPr lang="ru-RU" dirty="0" smtClean="0"/>
              <a:t>Помогите ребенку контролировать свои эмоции </a:t>
            </a:r>
          </a:p>
          <a:p>
            <a:r>
              <a:rPr lang="ru-RU" dirty="0" smtClean="0"/>
              <a:t>Поговорите с учителем  или другим взрослым.</a:t>
            </a:r>
          </a:p>
          <a:p>
            <a:r>
              <a:rPr lang="ru-RU" dirty="0" smtClean="0"/>
              <a:t>Поговорите с родителями другого ребенка.</a:t>
            </a:r>
          </a:p>
          <a:p>
            <a:r>
              <a:rPr lang="ru-RU" dirty="0" smtClean="0"/>
              <a:t>Будьте примером для своих детей</a:t>
            </a:r>
          </a:p>
          <a:p>
            <a:r>
              <a:rPr lang="ru-RU" dirty="0" smtClean="0"/>
              <a:t>Обратитесь к специалисту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конфликтов среди детей - важная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задача для родителей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7524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Научиться решать проблемы конструктивно , выражать свои эмоции и устанавливать границы, понимать чувства других людей. </a:t>
            </a:r>
          </a:p>
          <a:p>
            <a:pPr algn="just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Конфликты – это нормальная часть жизни и важно научить ребенка справляться с ними. </a:t>
            </a:r>
          </a:p>
          <a:p>
            <a:pPr algn="just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для родителей</a:t>
            </a:r>
            <a:br>
              <a:rPr lang="ru-RU" dirty="0" smtClean="0"/>
            </a:br>
            <a:r>
              <a:rPr lang="ru-RU" dirty="0" smtClean="0"/>
              <a:t>«Оценка конфликтности ребенка»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Как часто ваш ребенок вступает в конфликты со сверстниками? </a:t>
            </a:r>
          </a:p>
          <a:p>
            <a:pPr marL="457200" indent="-457200"/>
            <a:r>
              <a:rPr lang="ru-RU" sz="1600" dirty="0" smtClean="0"/>
              <a:t>Часто </a:t>
            </a:r>
          </a:p>
          <a:p>
            <a:pPr marL="457200" indent="-457200"/>
            <a:r>
              <a:rPr lang="ru-RU" sz="1600" dirty="0" smtClean="0"/>
              <a:t>Иногда</a:t>
            </a:r>
          </a:p>
          <a:p>
            <a:pPr marL="457200" indent="-457200"/>
            <a:r>
              <a:rPr lang="ru-RU" sz="1600" dirty="0" smtClean="0"/>
              <a:t>Редко</a:t>
            </a:r>
          </a:p>
          <a:p>
            <a:pPr marL="457200" indent="-457200"/>
            <a:r>
              <a:rPr lang="ru-RU" sz="1600" dirty="0" smtClean="0"/>
              <a:t>Никогда </a:t>
            </a:r>
          </a:p>
          <a:p>
            <a:pPr marL="457200" indent="-457200">
              <a:buNone/>
            </a:pPr>
            <a:r>
              <a:rPr lang="ru-RU" sz="1600" dirty="0" smtClean="0"/>
              <a:t>2. Как ваш ребенок обычно реагирует на конфликты?</a:t>
            </a:r>
          </a:p>
          <a:p>
            <a:pPr marL="457200" indent="-457200"/>
            <a:r>
              <a:rPr lang="ru-RU" sz="1600" dirty="0" smtClean="0"/>
              <a:t>Пытается разрешить конфликт мирным путем</a:t>
            </a:r>
          </a:p>
          <a:p>
            <a:pPr marL="457200" indent="-457200"/>
            <a:r>
              <a:rPr lang="ru-RU" sz="1600" dirty="0" smtClean="0"/>
              <a:t>Агрессивно реагирует и провоцирует конфликт</a:t>
            </a:r>
          </a:p>
          <a:p>
            <a:pPr marL="457200" indent="-457200"/>
            <a:r>
              <a:rPr lang="ru-RU" sz="1600" dirty="0" smtClean="0"/>
              <a:t>Старается избегать конфликтов</a:t>
            </a:r>
          </a:p>
          <a:p>
            <a:pPr marL="457200" indent="-457200">
              <a:buNone/>
            </a:pPr>
            <a:r>
              <a:rPr lang="ru-RU" sz="1600" dirty="0" smtClean="0"/>
              <a:t>3. Как вы реагируете на конфликты вашего ребенка?</a:t>
            </a:r>
          </a:p>
          <a:p>
            <a:pPr marL="457200" indent="-457200"/>
            <a:r>
              <a:rPr lang="ru-RU" sz="1600" dirty="0" smtClean="0"/>
              <a:t>Пытаюсь помочь ему разрешить конфликт</a:t>
            </a:r>
          </a:p>
          <a:p>
            <a:pPr marL="457200" indent="-457200"/>
            <a:r>
              <a:rPr lang="ru-RU" sz="1600" dirty="0" smtClean="0"/>
              <a:t>Наказываю его за конфликты</a:t>
            </a:r>
          </a:p>
          <a:p>
            <a:pPr marL="457200" indent="-457200"/>
            <a:r>
              <a:rPr lang="ru-RU" sz="1600" dirty="0" smtClean="0"/>
              <a:t>Стараюсь не обращать внимание на конфликты</a:t>
            </a:r>
          </a:p>
          <a:p>
            <a:pPr marL="457200" indent="-457200">
              <a:buNone/>
            </a:pPr>
            <a:r>
              <a:rPr lang="ru-RU" sz="1600" dirty="0" smtClean="0"/>
              <a:t>4. Какие ситуации чаще всего приводят к конфликтам у вашего ребенка?</a:t>
            </a:r>
          </a:p>
          <a:p>
            <a:pPr marL="457200" indent="-457200"/>
            <a:r>
              <a:rPr lang="ru-RU" sz="1600" dirty="0" smtClean="0"/>
              <a:t>Разногласия из-за игрушек или других вещей</a:t>
            </a:r>
          </a:p>
          <a:p>
            <a:pPr marL="457200" indent="-457200"/>
            <a:r>
              <a:rPr lang="ru-RU" sz="1600" dirty="0" smtClean="0"/>
              <a:t>Конфликты из-за поведения других детей</a:t>
            </a:r>
          </a:p>
          <a:p>
            <a:pPr marL="457200" indent="-457200"/>
            <a:r>
              <a:rPr lang="ru-RU" sz="1600" dirty="0" smtClean="0"/>
              <a:t>Конфликты с учителями или другими взрослыми</a:t>
            </a:r>
          </a:p>
          <a:p>
            <a:pPr marL="457200" indent="-457200">
              <a:buNone/>
            </a:pPr>
            <a:r>
              <a:rPr lang="ru-RU" sz="1600" dirty="0" smtClean="0"/>
              <a:t> 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для родителей</a:t>
            </a:r>
            <a:br>
              <a:rPr lang="ru-RU" dirty="0" smtClean="0"/>
            </a:br>
            <a:r>
              <a:rPr lang="ru-RU" dirty="0" smtClean="0"/>
              <a:t>«Оценка конфликтности ребенка»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5</a:t>
            </a:r>
            <a:r>
              <a:rPr lang="ru-RU" dirty="0" smtClean="0"/>
              <a:t>. </a:t>
            </a:r>
            <a:r>
              <a:rPr lang="ru-RU" sz="1800" dirty="0" smtClean="0"/>
              <a:t>Как вы помогаете своему ребенку научиться разрешать конфликты?</a:t>
            </a:r>
          </a:p>
          <a:p>
            <a:r>
              <a:rPr lang="ru-RU" sz="1800" dirty="0" smtClean="0"/>
              <a:t>Разговариваю с ним о том, как вести себя в конфликтной ситуации.</a:t>
            </a:r>
          </a:p>
          <a:p>
            <a:r>
              <a:rPr lang="ru-RU" sz="1800" dirty="0" smtClean="0"/>
              <a:t>Учу его слушать и слышать других и выражать свои мысли</a:t>
            </a:r>
          </a:p>
          <a:p>
            <a:r>
              <a:rPr lang="ru-RU" sz="1800" dirty="0" smtClean="0"/>
              <a:t>Показываю ему примеры мирного разрешения конфликтов</a:t>
            </a:r>
          </a:p>
          <a:p>
            <a:r>
              <a:rPr lang="ru-RU" sz="1800" dirty="0" smtClean="0"/>
              <a:t>Другое…..</a:t>
            </a:r>
          </a:p>
          <a:p>
            <a:pPr>
              <a:buNone/>
            </a:pPr>
            <a:r>
              <a:rPr lang="ru-RU" sz="1800" dirty="0" smtClean="0"/>
              <a:t>6. Какие методы разрешения конфликтов вы используете в семье? </a:t>
            </a:r>
          </a:p>
          <a:p>
            <a:r>
              <a:rPr lang="ru-RU" sz="1800" dirty="0" smtClean="0"/>
              <a:t>Мирные переговоры и компромиссы</a:t>
            </a:r>
          </a:p>
          <a:p>
            <a:r>
              <a:rPr lang="ru-RU" sz="1800" dirty="0" smtClean="0"/>
              <a:t>Наказание за агрессивное поведение</a:t>
            </a:r>
          </a:p>
          <a:p>
            <a:r>
              <a:rPr lang="ru-RU" sz="1800" dirty="0" smtClean="0"/>
              <a:t>Избегание конфликтов</a:t>
            </a:r>
          </a:p>
          <a:p>
            <a:r>
              <a:rPr lang="ru-RU" sz="1800" dirty="0" err="1" smtClean="0"/>
              <a:t>Другое________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для родителей</a:t>
            </a:r>
            <a:br>
              <a:rPr lang="ru-RU" dirty="0" smtClean="0"/>
            </a:br>
            <a:r>
              <a:rPr lang="ru-RU" dirty="0" smtClean="0"/>
              <a:t>«Оценка конфликтности ребенка»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7. Как вы оцениваете уровень конфликтности вашего ребенка?</a:t>
            </a:r>
          </a:p>
          <a:p>
            <a:r>
              <a:rPr lang="ru-RU" sz="1800" dirty="0" smtClean="0"/>
              <a:t>Высокий</a:t>
            </a:r>
          </a:p>
          <a:p>
            <a:r>
              <a:rPr lang="ru-RU" sz="1800" dirty="0" smtClean="0"/>
              <a:t>Средний</a:t>
            </a:r>
          </a:p>
          <a:p>
            <a:r>
              <a:rPr lang="ru-RU" sz="1800" dirty="0" smtClean="0"/>
              <a:t>Низкий </a:t>
            </a:r>
          </a:p>
          <a:p>
            <a:pPr>
              <a:buNone/>
            </a:pPr>
            <a:r>
              <a:rPr lang="ru-RU" sz="1800" dirty="0" smtClean="0"/>
              <a:t>8. Какие меры вы предпринимаете для снижения уровня конфликтности вашего ребенка?</a:t>
            </a:r>
          </a:p>
          <a:p>
            <a:r>
              <a:rPr lang="ru-RU" sz="1800" dirty="0" smtClean="0"/>
              <a:t>Разговариваю с ним о причинах конфликтов</a:t>
            </a:r>
          </a:p>
          <a:p>
            <a:r>
              <a:rPr lang="ru-RU" sz="1800" dirty="0" smtClean="0"/>
              <a:t>Учу его контролировать свои эмоции</a:t>
            </a:r>
          </a:p>
          <a:p>
            <a:r>
              <a:rPr lang="ru-RU" sz="1800" dirty="0" smtClean="0"/>
              <a:t>Помогаю его находить компромиссы</a:t>
            </a:r>
          </a:p>
          <a:p>
            <a:pPr>
              <a:buNone/>
            </a:pPr>
            <a:r>
              <a:rPr lang="ru-RU" sz="1800" dirty="0" smtClean="0"/>
              <a:t>9. Какие еще аспекты конфликтов вас беспокоят?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</TotalTime>
  <Words>544</Words>
  <Application>Microsoft Office PowerPoint</Application>
  <PresentationFormat>Экран (4:3)</PresentationFormat>
  <Paragraphs>92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Муниципальное бюджетное общеобразовательное учреждение шушенская начальная общеобразовательная школа</vt:lpstr>
      <vt:lpstr>Что такое конфликт ?</vt:lpstr>
      <vt:lpstr>Структура конфликта</vt:lpstr>
      <vt:lpstr>Основные причины конфликтов</vt:lpstr>
      <vt:lpstr>Как помочь ребенку справиться с конфликтами?</vt:lpstr>
      <vt:lpstr>профилактика конфликтов среди детей - важная задача для родителей  </vt:lpstr>
      <vt:lpstr>Тест для родителей «Оценка конфликтности ребенка»</vt:lpstr>
      <vt:lpstr>Тест для родителей «Оценка конфликтности ребенка»</vt:lpstr>
      <vt:lpstr>Тест для родителей «Оценка конфликтности ребенка»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шушенская начальная общеобразовательная школа</dc:title>
  <cp:lastModifiedBy>gorya</cp:lastModifiedBy>
  <cp:revision>17</cp:revision>
  <dcterms:modified xsi:type="dcterms:W3CDTF">2024-12-09T08:37:13Z</dcterms:modified>
</cp:coreProperties>
</file>